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1" r:id="rId9"/>
    <p:sldId id="263" r:id="rId10"/>
    <p:sldId id="262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A333FB-5429-4639-BEC7-178C4660FA3D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1BA0A4-9E10-4132-800C-6A63217621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iff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iff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1219200"/>
            <a:ext cx="6400800" cy="5029200"/>
            <a:chOff x="1447800" y="1219200"/>
            <a:chExt cx="6400800" cy="5029200"/>
          </a:xfrm>
        </p:grpSpPr>
        <p:sp>
          <p:nvSpPr>
            <p:cNvPr id="4" name="Oval 3"/>
            <p:cNvSpPr/>
            <p:nvPr/>
          </p:nvSpPr>
          <p:spPr>
            <a:xfrm>
              <a:off x="1447800" y="1219200"/>
              <a:ext cx="3810000" cy="36576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19400" y="2590800"/>
              <a:ext cx="3810000" cy="36576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1295400"/>
              <a:ext cx="3810000" cy="36576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roadway" pitchFamily="82" charset="0"/>
              </a:rPr>
              <a:t>Gliffy Training</a:t>
            </a:r>
            <a:endParaRPr lang="en-US" sz="7200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854696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oadway" pitchFamily="82" charset="0"/>
              </a:rPr>
              <a:t>Santa Fe Trail Elementary</a:t>
            </a:r>
          </a:p>
          <a:p>
            <a:r>
              <a:rPr lang="en-US" sz="3600" dirty="0" smtClean="0">
                <a:latin typeface="Broadway" pitchFamily="82" charset="0"/>
              </a:rPr>
              <a:t>© 2012 Tonna McGee</a:t>
            </a:r>
            <a:endParaRPr lang="en-US" sz="36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 10">
            <a:hlinkClick r:id="" action="ppaction://media"/>
          </p:cNvPr>
          <p:cNvPicPr>
            <a:picLocks noRot="1" noChangeAspect="1"/>
          </p:cNvPicPr>
          <p:nvPr>
            <a:wavAudioFile r:embed="rId1" name="Slide 10"/>
          </p:nvPr>
        </p:nvPicPr>
        <p:blipFill>
          <a:blip r:embed="rId3" cstate="print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6442" r="23280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Few Gliffy Potential Uses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Grade level collaboration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Special committee meetings across school district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Resource sharing across grade levels or school district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Student collaboration work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www.gliffy.com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52400"/>
            <a:ext cx="8610600" cy="6629400"/>
            <a:chOff x="1447800" y="1219200"/>
            <a:chExt cx="6400800" cy="5029200"/>
          </a:xfrm>
        </p:grpSpPr>
        <p:sp>
          <p:nvSpPr>
            <p:cNvPr id="5" name="Oval 4"/>
            <p:cNvSpPr/>
            <p:nvPr/>
          </p:nvSpPr>
          <p:spPr>
            <a:xfrm>
              <a:off x="1447800" y="1219200"/>
              <a:ext cx="3810000" cy="36576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2590800"/>
              <a:ext cx="3810000" cy="36576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1295400"/>
              <a:ext cx="3810000" cy="36576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1371600"/>
            <a:ext cx="83058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Website url: </a:t>
            </a:r>
            <a:r>
              <a:rPr lang="en-US" sz="9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hlinkClick r:id="rId2"/>
              </a:rPr>
              <a:t>www.gliffy.com</a:t>
            </a:r>
            <a:endParaRPr lang="en-US" sz="9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 3">
            <a:hlinkClick r:id="" action="ppaction://media"/>
          </p:cNvPr>
          <p:cNvPicPr>
            <a:picLocks noRot="1" noChangeAspect="1"/>
          </p:cNvPicPr>
          <p:nvPr>
            <a:wavAudioFile r:embed="rId1" name="Slide 3"/>
          </p:nvPr>
        </p:nvPicPr>
        <p:blipFill>
          <a:blip r:embed="rId3" cstate="print"/>
          <a:stretch>
            <a:fillRect/>
          </a:stretch>
        </p:blipFill>
        <p:spPr>
          <a:xfrm>
            <a:off x="7949143" y="5562600"/>
            <a:ext cx="560913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276" t="2083" r="15270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 4">
            <a:hlinkClick r:id="" action="ppaction://media"/>
          </p:cNvPr>
          <p:cNvPicPr>
            <a:picLocks noRot="1" noChangeAspect="1"/>
          </p:cNvPicPr>
          <p:nvPr>
            <a:wavAudioFile r:embed="rId1" name="Slide 4"/>
          </p:nvPr>
        </p:nvPicPr>
        <p:blipFill>
          <a:blip r:embed="rId3" cstate="print"/>
          <a:stretch>
            <a:fillRect/>
          </a:stretch>
        </p:blipFill>
        <p:spPr>
          <a:xfrm>
            <a:off x="8458200" y="5334000"/>
            <a:ext cx="48768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29722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 5">
            <a:hlinkClick r:id="" action="ppaction://media"/>
          </p:cNvPr>
          <p:cNvPicPr>
            <a:picLocks noRot="1" noChangeAspect="1"/>
          </p:cNvPicPr>
          <p:nvPr>
            <a:wavAudioFile r:embed="rId1" name="Slide 5"/>
          </p:nvPr>
        </p:nvPicPr>
        <p:blipFill>
          <a:blip r:embed="rId3" cstate="print"/>
          <a:stretch>
            <a:fillRect/>
          </a:stretch>
        </p:blipFill>
        <p:spPr>
          <a:xfrm>
            <a:off x="5181600" y="6248400"/>
            <a:ext cx="647334" cy="4711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9721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>
            <a:off x="7696200" y="4114800"/>
            <a:ext cx="533400" cy="1447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 6">
            <a:hlinkClick r:id="" action="ppaction://media"/>
          </p:cNvPr>
          <p:cNvPicPr>
            <a:picLocks noRot="1" noChangeAspect="1"/>
          </p:cNvPicPr>
          <p:nvPr>
            <a:wavAudioFile r:embed="rId1" name="Slide 6"/>
          </p:nvPr>
        </p:nvPicPr>
        <p:blipFill>
          <a:blip r:embed="rId3" cstate="print"/>
          <a:stretch>
            <a:fillRect/>
          </a:stretch>
        </p:blipFill>
        <p:spPr>
          <a:xfrm>
            <a:off x="7239000" y="6324600"/>
            <a:ext cx="533400" cy="533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4056" r="15666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rved Up Arrow 2"/>
          <p:cNvSpPr/>
          <p:nvPr/>
        </p:nvSpPr>
        <p:spPr>
          <a:xfrm rot="13179312">
            <a:off x="6042923" y="2416540"/>
            <a:ext cx="1408735" cy="63614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352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Editing tool for all elements.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 7">
            <a:hlinkClick r:id="" action="ppaction://media"/>
          </p:cNvPr>
          <p:cNvPicPr>
            <a:picLocks noRot="1" noChangeAspect="1"/>
          </p:cNvPicPr>
          <p:nvPr>
            <a:wavAudioFile r:embed="rId1" name="Slide 7"/>
          </p:nvPr>
        </p:nvPicPr>
        <p:blipFill>
          <a:blip r:embed="rId3" cstate="print"/>
          <a:stretch>
            <a:fillRect/>
          </a:stretch>
        </p:blipFill>
        <p:spPr>
          <a:xfrm>
            <a:off x="5181600" y="6324600"/>
            <a:ext cx="304800" cy="3048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29722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urved Connector 3"/>
          <p:cNvCxnSpPr>
            <a:stCxn id="7" idx="0"/>
          </p:cNvCxnSpPr>
          <p:nvPr/>
        </p:nvCxnSpPr>
        <p:spPr>
          <a:xfrm rot="5400000" flipH="1" flipV="1">
            <a:off x="6057900" y="1943100"/>
            <a:ext cx="1295400" cy="30480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0800000">
            <a:off x="4876800" y="4876800"/>
            <a:ext cx="1828800" cy="45720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2743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button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800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Saves to Account Documents in Gliffy.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 8">
            <a:hlinkClick r:id="" action="ppaction://media"/>
          </p:cNvPr>
          <p:cNvPicPr>
            <a:picLocks noRot="1" noChangeAspect="1"/>
          </p:cNvPicPr>
          <p:nvPr>
            <a:wavAudioFile r:embed="rId1" name="Slide 8"/>
          </p:nvPr>
        </p:nvPicPr>
        <p:blipFill>
          <a:blip r:embed="rId3" cstate="print"/>
          <a:stretch>
            <a:fillRect/>
          </a:stretch>
        </p:blipFill>
        <p:spPr>
          <a:xfrm>
            <a:off x="5029200" y="6553200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32402" r="558" b="12218"/>
          <a:stretch>
            <a:fillRect/>
          </a:stretch>
        </p:blipFill>
        <p:spPr bwMode="auto">
          <a:xfrm>
            <a:off x="0" y="-2286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urved Connector 4"/>
          <p:cNvCxnSpPr/>
          <p:nvPr/>
        </p:nvCxnSpPr>
        <p:spPr>
          <a:xfrm rot="5400000">
            <a:off x="6134100" y="1562100"/>
            <a:ext cx="1676400" cy="160020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hare the diagram.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9">
            <a:hlinkClick r:id="" action="ppaction://media"/>
          </p:cNvPr>
          <p:cNvPicPr>
            <a:picLocks noRot="1" noChangeAspect="1"/>
          </p:cNvPicPr>
          <p:nvPr>
            <a:wavAudioFile r:embed="rId1" name="Slide 9"/>
          </p:nvPr>
        </p:nvPicPr>
        <p:blipFill>
          <a:blip r:embed="rId3" cstate="print"/>
          <a:stretch>
            <a:fillRect/>
          </a:stretch>
        </p:blipFill>
        <p:spPr>
          <a:xfrm>
            <a:off x="4953000" y="6096000"/>
            <a:ext cx="304800" cy="3048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29722" t="3125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urved Connector 3"/>
          <p:cNvCxnSpPr/>
          <p:nvPr/>
        </p:nvCxnSpPr>
        <p:spPr>
          <a:xfrm rot="5400000">
            <a:off x="5295900" y="1790700"/>
            <a:ext cx="2362200" cy="152400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95800" y="3733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or Remove Collaborators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64</Words>
  <Application>Microsoft Office PowerPoint</Application>
  <PresentationFormat>On-screen Show (4:3)</PresentationFormat>
  <Paragraphs>16</Paragraphs>
  <Slides>12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Gliffy Training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Tonna</dc:creator>
  <cp:lastModifiedBy>Tonna</cp:lastModifiedBy>
  <cp:revision>21</cp:revision>
  <dcterms:created xsi:type="dcterms:W3CDTF">2012-02-18T20:56:34Z</dcterms:created>
  <dcterms:modified xsi:type="dcterms:W3CDTF">2012-02-19T23:18:43Z</dcterms:modified>
</cp:coreProperties>
</file>